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2" r:id="rId2"/>
    <p:sldId id="293" r:id="rId3"/>
    <p:sldId id="295" r:id="rId4"/>
    <p:sldId id="294" r:id="rId5"/>
    <p:sldId id="271" r:id="rId6"/>
    <p:sldId id="29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5711"/>
    <a:srgbClr val="FFCC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62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30A29-72DA-4C53-AD57-CE3C348C555A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0B119-FFB5-4ADF-B692-87D3B24816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81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0B119-FFB5-4ADF-B692-87D3B24816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88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系統提示：工作人員介紹（下一張　</a:t>
            </a:r>
            <a:r>
              <a:rPr lang="en-US" altLang="zh-TW" dirty="0"/>
              <a:t>TEST</a:t>
            </a:r>
            <a:r>
              <a:rPr lang="zh-TW" altLang="en-US" dirty="0"/>
              <a:t>）</a:t>
            </a:r>
            <a:r>
              <a:rPr lang="en-US" altLang="zh-TW" dirty="0" err="1"/>
              <a:t>dddddddddDddddddd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TEST</a:t>
            </a:r>
            <a:r>
              <a:rPr lang="zh-TW" altLang="en-US" dirty="0"/>
              <a:t>：</a:t>
            </a:r>
            <a:r>
              <a:rPr lang="en-US" altLang="zh-TW" dirty="0"/>
              <a:t>AJ3VU/41P3S/6</a:t>
            </a:r>
            <a:endParaRPr lang="zh-TW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F6DD9-417E-4078-BA93-2FB42B7B0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0E2345-B6D4-43B0-8E89-CD0BB029A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A641-1244-443B-8ABB-DEFFE233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D04226-F181-4F58-BD48-EDA89520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F33907-EBD4-4517-ACA4-9B432BFD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096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7A04E-4308-4136-8712-8E501D3E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9B44562-90B3-49C7-A792-2926EA67D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3B3E30-B3AD-4306-8793-5C7283958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B85C7-1B23-4C7A-B159-DD976DE8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54AFF2-707A-41FB-BAA1-4C287CB4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16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80A2FCA-2EDC-4ACB-AB9D-F9F873321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A6F53E-BDED-46FE-B635-6179B446D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61A64B-AADA-4C24-B00F-4A627B1C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A05CE-2094-4CA2-A4C5-9BBFE0CA3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9F8C08-EA44-4DCD-8BD4-C1E3638C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53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7105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DFE5B-6FF4-43CE-BDBE-21FE752D6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FC857-9029-4685-9C1D-93CCBFB0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84735B-3B6B-45CE-A176-2100F3B19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A30847-F680-4A39-97E0-66275C80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CE09C8-F91B-4841-94E0-BB3B61B2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65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F18A0-CB67-4B19-85BD-FA7A7FD9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1C49B3-6D86-4D08-84F0-F288884FE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381682-1343-4787-B3CE-811FA340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9611D-B1D7-4E17-8FF1-22CB6E984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5B30D5-B025-4AA4-92AD-B7A6199A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76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D5D64-5537-4323-8B0D-B729A9EA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F7E6D6-3A88-4F59-9BA1-5959D0E5C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DC8732-3E03-4A07-9BAA-6EB4DF324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2824EE-D202-4CC5-B602-CB922BE2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AA9CEF-40F6-4632-9D21-A6F9EB0B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2E047-862F-4D7F-B94F-FC22BE09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78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39CEB-16FD-4F3D-8D05-68327A8B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FBBE8B-AD83-4F4D-B40D-916BC79CD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320F40-5113-4819-8AEB-6149CCE32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02F9646-91B3-4E9B-A36D-4BC265BFB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9D9199-8228-43F4-AD21-51A8FEA8A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22ECE0E-A70B-47FA-9D8F-B897529F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9D20D9C-1F6F-4BB7-B0BB-9E79918D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811B40-6434-43FD-B5AF-62E4D849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10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CF12D-EC0A-4065-A18B-5C72C275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F67BFE-EBED-433A-A609-078A877B3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34DC4D-9416-4365-AB4F-5F814E3C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2504CD-8E53-4885-A362-0CB525A6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63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E836903-6D05-4D74-9C6B-B5C1E43D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F556D8B-B193-42E5-AE62-DADF0470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986FCA-253E-42EE-967E-3C8373F1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963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CA383-DE2B-4725-BB8D-E82D6A47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F047BE-A92A-4836-866A-68D75D4A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0B7992D-2161-4868-AD91-34FDDEDBA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8836CF-F15B-47E2-854D-39DD0BC3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D9817A-E096-49B2-A8EB-F07CED25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E98F2A-021E-474C-A2DA-D1BFD9BA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11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4409B-CC43-498F-AFEB-054DD633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B9E579B-DEC4-47EF-937E-F39752102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1A3CF4-867C-458B-B6C6-127E9FE63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3B9D6B-488F-49BA-81FB-DEE1F67F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F9CD17-867F-416C-B741-5FB388C2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D6691A-E509-45AA-8CC5-7C5D66DD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37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B367147-02C4-4EF5-A0F9-F7156F7C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F8D1A2-4A2C-429C-AEDB-DE4D45875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A7C9DC-58A0-4DF5-B044-EA782B393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7E1000-0CB9-4798-95F1-0F354314E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9FD6C9-4164-4317-A4F3-262454C75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27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edForJustice/8051-stac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audio" Target="file:///C:\Users\PC\Desktop\&#31461;&#36557;&#22577;&#21578;\&#26032;&#22686;&#36039;&#26009;&#22846;\&#25484;&#22768;.mp3" TargetMode="External"/><Relationship Id="rId1" Type="http://schemas.openxmlformats.org/officeDocument/2006/relationships/audio" Target="file:///C:\Users\PC\Desktop\&#31461;&#36557;&#22577;&#21578;\&#26032;&#22686;&#36039;&#26009;&#22846;\&#37329;&#39340;&#29518;&#38930;&#29518;&#38899;&#27138;%20-%20&#37329;&#39340;&#22868;&#39472;%20%5bHD%5d.mp3" TargetMode="External"/><Relationship Id="rId6" Type="http://schemas.openxmlformats.org/officeDocument/2006/relationships/image" Target="../media/image6.png"/><Relationship Id="rId5" Type="http://schemas.openxmlformats.org/officeDocument/2006/relationships/audio" Target="../media/audio1.wav"/><Relationship Id="rId10" Type="http://schemas.microsoft.com/office/2007/relationships/hdphoto" Target="../media/hdphoto1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EB8D38-29C9-45AF-B27C-0A63C2BFE5DB}"/>
              </a:ext>
            </a:extLst>
          </p:cNvPr>
          <p:cNvGrpSpPr/>
          <p:nvPr/>
        </p:nvGrpSpPr>
        <p:grpSpPr>
          <a:xfrm>
            <a:off x="-21962" y="0"/>
            <a:ext cx="11902440" cy="7086600"/>
            <a:chOff x="4376877" y="2592216"/>
            <a:chExt cx="8251102" cy="5313293"/>
          </a:xfrm>
          <a:effectLst>
            <a:glow rad="127000">
              <a:schemeClr val="accent1">
                <a:alpha val="0"/>
              </a:schemeClr>
            </a:glow>
          </a:effectLst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F4D16A5-9353-4796-95FA-44EEE7CE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287" y="2592216"/>
              <a:ext cx="7628281" cy="5044877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85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effectLst>
              <a:glow rad="127000">
                <a:schemeClr val="accent1">
                  <a:alpha val="0"/>
                </a:schemeClr>
              </a:glow>
              <a:softEdge rad="76200"/>
            </a:effectLst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97C2C60-5543-4268-B669-6532B140291D}"/>
                </a:ext>
              </a:extLst>
            </p:cNvPr>
            <p:cNvSpPr/>
            <p:nvPr/>
          </p:nvSpPr>
          <p:spPr>
            <a:xfrm>
              <a:off x="4376877" y="2592216"/>
              <a:ext cx="8251102" cy="531329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</p:grpSp>
      <p:sp>
        <p:nvSpPr>
          <p:cNvPr id="5" name="標題 1">
            <a:extLst>
              <a:ext uri="{FF2B5EF4-FFF2-40B4-BE49-F238E27FC236}">
                <a16:creationId xmlns:a16="http://schemas.microsoft.com/office/drawing/2014/main" id="{7A5A9CA9-972F-4058-97BA-05120C8DFBD1}"/>
              </a:ext>
            </a:extLst>
          </p:cNvPr>
          <p:cNvSpPr txBox="1">
            <a:spLocks/>
          </p:cNvSpPr>
          <p:nvPr/>
        </p:nvSpPr>
        <p:spPr>
          <a:xfrm>
            <a:off x="5822439" y="7288798"/>
            <a:ext cx="4499043" cy="2554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gency FB" panose="020B0503020202020204" pitchFamily="34" charset="0"/>
                <a:cs typeface="Aharoni" panose="020B0604020202020204" pitchFamily="2" charset="-79"/>
              </a:rPr>
              <a:t>8051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專題製作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haroni" panose="020B0604020202020204" pitchFamily="2" charset="-79"/>
            </a:endParaRPr>
          </a:p>
          <a:p>
            <a:endParaRPr lang="en-US" altLang="zh-TW" dirty="0">
              <a:latin typeface="Verdana" panose="020B0604030504040204" pitchFamily="34" charset="0"/>
            </a:endParaRPr>
          </a:p>
          <a:p>
            <a:endParaRPr lang="zh-TW" altLang="en-US" dirty="0">
              <a:latin typeface="Verdana" panose="020B060403050404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E1B6C31-E930-4BCA-BF47-83036EEEE453}"/>
              </a:ext>
            </a:extLst>
          </p:cNvPr>
          <p:cNvSpPr/>
          <p:nvPr/>
        </p:nvSpPr>
        <p:spPr>
          <a:xfrm>
            <a:off x="3515023" y="2456429"/>
            <a:ext cx="3844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latin typeface="Agency FB" panose="020B0503020202020204" pitchFamily="34" charset="0"/>
                <a:cs typeface="Aharoni" panose="020B0604020202020204" pitchFamily="2" charset="-79"/>
              </a:rPr>
              <a:t>8   0</a:t>
            </a:r>
            <a:endParaRPr lang="zh-TW" altLang="en-US" sz="4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FB4453C-B68A-4ACB-AB22-C0255CAA6E14}"/>
              </a:ext>
            </a:extLst>
          </p:cNvPr>
          <p:cNvSpPr/>
          <p:nvPr/>
        </p:nvSpPr>
        <p:spPr>
          <a:xfrm>
            <a:off x="7261505" y="2110874"/>
            <a:ext cx="3759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專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5311BD4-E705-4497-9C6C-C8D6A2A8B555}"/>
              </a:ext>
            </a:extLst>
          </p:cNvPr>
          <p:cNvSpPr/>
          <p:nvPr/>
        </p:nvSpPr>
        <p:spPr>
          <a:xfrm>
            <a:off x="9266271" y="3112412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製</a:t>
            </a:r>
            <a:endParaRPr lang="zh-TW" altLang="en-US" sz="5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0AB97C-FA40-40D9-BD55-82BFD8DD4A64}"/>
              </a:ext>
            </a:extLst>
          </p:cNvPr>
          <p:cNvSpPr/>
          <p:nvPr/>
        </p:nvSpPr>
        <p:spPr>
          <a:xfrm flipH="1">
            <a:off x="7359477" y="3574077"/>
            <a:ext cx="1742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題</a:t>
            </a:r>
            <a:endParaRPr lang="zh-TW" altLang="en-US" sz="3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92B501-57D7-457D-9970-90E3A15F4345}"/>
              </a:ext>
            </a:extLst>
          </p:cNvPr>
          <p:cNvSpPr/>
          <p:nvPr/>
        </p:nvSpPr>
        <p:spPr>
          <a:xfrm>
            <a:off x="9266270" y="4887848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作</a:t>
            </a:r>
            <a:endParaRPr lang="zh-TW" altLang="en-US" sz="5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BDEB83-6D65-4F72-9284-442C5C154A1D}"/>
              </a:ext>
            </a:extLst>
          </p:cNvPr>
          <p:cNvSpPr/>
          <p:nvPr/>
        </p:nvSpPr>
        <p:spPr>
          <a:xfrm>
            <a:off x="5257259" y="2482348"/>
            <a:ext cx="3844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latin typeface="Agency FB" panose="020B0503020202020204" pitchFamily="34" charset="0"/>
                <a:cs typeface="Aharoni" panose="020B0604020202020204" pitchFamily="2" charset="-79"/>
              </a:rPr>
              <a:t>  5   1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5831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A143AE5-012C-47FF-AA14-40CCBA17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4242"/>
          <a:stretch/>
        </p:blipFill>
        <p:spPr>
          <a:xfrm>
            <a:off x="0" y="1"/>
            <a:ext cx="12192000" cy="6858000"/>
          </a:xfrm>
          <a:solidFill>
            <a:schemeClr val="accent1">
              <a:alpha val="0"/>
            </a:schemeClr>
          </a:solidFill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9C774D0-5A82-4FAE-A3D6-5FF0F89A06FB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AEF8F4C-7777-4E03-999D-2D1A457A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2661"/>
            <a:ext cx="10515600" cy="712678"/>
          </a:xfrm>
        </p:spPr>
        <p:txBody>
          <a:bodyPr/>
          <a:lstStyle/>
          <a:p>
            <a:pPr algn="ctr"/>
            <a:r>
              <a:rPr lang="zh-TW" altLang="en-US" dirty="0"/>
              <a:t>軟體設計</a:t>
            </a:r>
          </a:p>
        </p:txBody>
      </p:sp>
    </p:spTree>
    <p:extLst>
      <p:ext uri="{BB962C8B-B14F-4D97-AF65-F5344CB8AC3E}">
        <p14:creationId xmlns:p14="http://schemas.microsoft.com/office/powerpoint/2010/main" val="78823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A143AE5-012C-47FF-AA14-40CCBA17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4242"/>
          <a:stretch/>
        </p:blipFill>
        <p:spPr>
          <a:xfrm>
            <a:off x="0" y="1"/>
            <a:ext cx="12192000" cy="6858000"/>
          </a:xfrm>
          <a:solidFill>
            <a:schemeClr val="accent1">
              <a:alpha val="0"/>
            </a:schemeClr>
          </a:solidFill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9C774D0-5A82-4FAE-A3D6-5FF0F89A06FB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2">
              <a:alpha val="7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ED4E1D3-18EE-43D7-88D8-B6AA520B629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dirty="0"/>
              <a:t>工作環境</a:t>
            </a:r>
          </a:p>
        </p:txBody>
      </p:sp>
      <p:pic>
        <p:nvPicPr>
          <p:cNvPr id="4" name="圖片 3">
            <a:hlinkClick r:id="rId3"/>
            <a:extLst>
              <a:ext uri="{FF2B5EF4-FFF2-40B4-BE49-F238E27FC236}">
                <a16:creationId xmlns:a16="http://schemas.microsoft.com/office/drawing/2014/main" id="{3AF0E7B4-B3EF-456D-BE2B-906C539C78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r="17870"/>
          <a:stretch/>
        </p:blipFill>
        <p:spPr>
          <a:xfrm>
            <a:off x="981053" y="2559843"/>
            <a:ext cx="4517522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656144-FE67-4D88-BB06-57AF342C5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67" y="2559843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5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0FE8161-2B22-488E-9D98-CD30EB96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78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4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905235" y="2762246"/>
            <a:ext cx="438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>
                <a:latin typeface="標楷體" pitchFamily="65" charset="-120"/>
                <a:ea typeface="標楷體" pitchFamily="65" charset="-120"/>
              </a:rPr>
              <a:t>優質團隊</a:t>
            </a:r>
          </a:p>
        </p:txBody>
      </p:sp>
      <p:sp>
        <p:nvSpPr>
          <p:cNvPr id="27" name="流程圖: 接點 26"/>
          <p:cNvSpPr/>
          <p:nvPr/>
        </p:nvSpPr>
        <p:spPr>
          <a:xfrm>
            <a:off x="5867387" y="3238485"/>
            <a:ext cx="419115" cy="381016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9" name="文字方塊 28"/>
          <p:cNvSpPr txBox="1"/>
          <p:nvPr/>
        </p:nvSpPr>
        <p:spPr>
          <a:xfrm>
            <a:off x="4286258" y="5013642"/>
            <a:ext cx="361948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267" dirty="0"/>
              <a:t>優質團隊</a:t>
            </a:r>
          </a:p>
        </p:txBody>
      </p:sp>
      <p:sp>
        <p:nvSpPr>
          <p:cNvPr id="4" name="流程圖: 接點 3"/>
          <p:cNvSpPr/>
          <p:nvPr/>
        </p:nvSpPr>
        <p:spPr>
          <a:xfrm>
            <a:off x="-209558" y="-190508"/>
            <a:ext cx="419115" cy="381016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5" name="流程圖: 接點 4"/>
          <p:cNvSpPr/>
          <p:nvPr/>
        </p:nvSpPr>
        <p:spPr>
          <a:xfrm>
            <a:off x="11982443" y="-190508"/>
            <a:ext cx="419115" cy="381016"/>
          </a:xfrm>
          <a:prstGeom prst="flowChartConnector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6" name="流程圖: 接點 5"/>
          <p:cNvSpPr/>
          <p:nvPr/>
        </p:nvSpPr>
        <p:spPr>
          <a:xfrm>
            <a:off x="-209558" y="6667492"/>
            <a:ext cx="419115" cy="381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流程圖: 接點 8"/>
          <p:cNvSpPr/>
          <p:nvPr/>
        </p:nvSpPr>
        <p:spPr>
          <a:xfrm>
            <a:off x="11982443" y="6667492"/>
            <a:ext cx="419115" cy="381016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Shape 59"/>
          <p:cNvSpPr txBox="1">
            <a:spLocks/>
          </p:cNvSpPr>
          <p:nvPr/>
        </p:nvSpPr>
        <p:spPr>
          <a:xfrm>
            <a:off x="-857299" y="-190525"/>
            <a:ext cx="4476739" cy="1428736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chemeClr val="dk2"/>
              </a:buClr>
              <a:buSzPct val="100000"/>
              <a:defRPr/>
            </a:pPr>
            <a:r>
              <a:rPr lang="zh-TW" altLang="en-US" sz="6400" kern="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sym typeface="Arial"/>
              </a:rPr>
              <a:t>陳柏元</a:t>
            </a:r>
          </a:p>
        </p:txBody>
      </p:sp>
      <p:sp>
        <p:nvSpPr>
          <p:cNvPr id="11" name="Shape 60"/>
          <p:cNvSpPr txBox="1"/>
          <p:nvPr/>
        </p:nvSpPr>
        <p:spPr>
          <a:xfrm>
            <a:off x="8286765" y="0"/>
            <a:ext cx="4476739" cy="87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zh-TW" altLang="en-US" sz="6400" dirty="0">
                <a:latin typeface="標楷體" pitchFamily="65" charset="-120"/>
                <a:ea typeface="標楷體" pitchFamily="65" charset="-120"/>
              </a:rPr>
              <a:t>何承軒</a:t>
            </a:r>
          </a:p>
        </p:txBody>
      </p:sp>
      <p:sp>
        <p:nvSpPr>
          <p:cNvPr id="12" name="Shape 63"/>
          <p:cNvSpPr txBox="1"/>
          <p:nvPr/>
        </p:nvSpPr>
        <p:spPr>
          <a:xfrm>
            <a:off x="-762048" y="5762630"/>
            <a:ext cx="4191029" cy="119064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zh-TW" altLang="en-US" sz="6400" dirty="0">
                <a:latin typeface="標楷體" pitchFamily="65" charset="-120"/>
                <a:ea typeface="標楷體" pitchFamily="65" charset="-120"/>
              </a:rPr>
              <a:t>張弘穎</a:t>
            </a:r>
          </a:p>
        </p:txBody>
      </p:sp>
      <p:sp>
        <p:nvSpPr>
          <p:cNvPr id="13" name="Shape 62"/>
          <p:cNvSpPr txBox="1"/>
          <p:nvPr/>
        </p:nvSpPr>
        <p:spPr>
          <a:xfrm>
            <a:off x="8477223" y="5725156"/>
            <a:ext cx="4095821" cy="114298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zh-TW" altLang="en-US" sz="6400" dirty="0">
                <a:latin typeface="標楷體" pitchFamily="65" charset="-120"/>
                <a:ea typeface="標楷體" pitchFamily="65" charset="-120"/>
              </a:rPr>
              <a:t>加的方塊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0" y="5143512"/>
            <a:ext cx="361948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67" dirty="0"/>
              <a:t>策畫一切的人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8763018" y="5067772"/>
            <a:ext cx="533399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67"/>
              <a:t>只是為了對稱</a:t>
            </a:r>
            <a:endParaRPr lang="en-US" altLang="zh-TW" sz="4267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0" y="952483"/>
            <a:ext cx="361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程式設計師</a:t>
            </a:r>
            <a:r>
              <a:rPr lang="en-US" altLang="zh-TW" sz="4400" dirty="0"/>
              <a:t>1</a:t>
            </a:r>
            <a:endParaRPr lang="zh-TW" altLang="en-US" sz="4267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858248" y="1153116"/>
            <a:ext cx="48577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程式設計師</a:t>
            </a:r>
            <a:r>
              <a:rPr lang="en-US" altLang="zh-TW" sz="4400" dirty="0"/>
              <a:t>2</a:t>
            </a:r>
            <a:endParaRPr lang="zh-TW" altLang="en-US" sz="4267" dirty="0"/>
          </a:p>
        </p:txBody>
      </p:sp>
      <p:pic>
        <p:nvPicPr>
          <p:cNvPr id="21" name="金馬獎頒獎音樂 - 金馬奔騰 [HD]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/>
          <a:stretch>
            <a:fillRect/>
          </a:stretch>
        </p:blipFill>
        <p:spPr>
          <a:xfrm>
            <a:off x="13049299" y="3047997"/>
            <a:ext cx="406400" cy="406400"/>
          </a:xfrm>
          <a:prstGeom prst="rect">
            <a:avLst/>
          </a:prstGeom>
        </p:spPr>
      </p:pic>
      <p:pic>
        <p:nvPicPr>
          <p:cNvPr id="22" name="掌声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7"/>
          <a:stretch>
            <a:fillRect/>
          </a:stretch>
        </p:blipFill>
        <p:spPr>
          <a:xfrm>
            <a:off x="14478059" y="3333749"/>
            <a:ext cx="406400" cy="406400"/>
          </a:xfrm>
          <a:prstGeom prst="rect">
            <a:avLst/>
          </a:prstGeom>
        </p:spPr>
      </p:pic>
      <p:sp>
        <p:nvSpPr>
          <p:cNvPr id="7" name="流程圖: 接點 6"/>
          <p:cNvSpPr/>
          <p:nvPr/>
        </p:nvSpPr>
        <p:spPr>
          <a:xfrm>
            <a:off x="5867387" y="3238485"/>
            <a:ext cx="419115" cy="381016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9" name="標題 1"/>
          <p:cNvSpPr>
            <a:spLocks noGrp="1"/>
          </p:cNvSpPr>
          <p:nvPr>
            <p:ph type="title"/>
          </p:nvPr>
        </p:nvSpPr>
        <p:spPr>
          <a:xfrm>
            <a:off x="-3048021" y="-24"/>
            <a:ext cx="15240064" cy="1524011"/>
          </a:xfrm>
        </p:spPr>
        <p:txBody>
          <a:bodyPr>
            <a:normAutofit fontScale="90000"/>
          </a:bodyPr>
          <a:lstStyle/>
          <a:p>
            <a:pPr lvl="0" algn="ctr"/>
            <a:r>
              <a:rPr lang="zh-TW" altLang="en-US" sz="8000" dirty="0">
                <a:latin typeface="標楷體" pitchFamily="65" charset="-120"/>
                <a:ea typeface="標楷體" pitchFamily="65" charset="-120"/>
              </a:rPr>
              <a:t>非常囂張的</a:t>
            </a:r>
            <a:br>
              <a:rPr lang="zh-TW" altLang="en-US" sz="8000" dirty="0">
                <a:latin typeface="標楷體" pitchFamily="65" charset="-120"/>
                <a:ea typeface="標楷體" pitchFamily="65" charset="-120"/>
              </a:rPr>
            </a:br>
            <a:endParaRPr lang="zh-TW" altLang="en-US" sz="8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6096000" y="0"/>
            <a:ext cx="6096000" cy="1524011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/>
          <a:p>
            <a:pPr algn="ctr" defTabSz="1219170">
              <a:buClr>
                <a:schemeClr val="dk1"/>
              </a:buClr>
              <a:buSzPct val="100000"/>
              <a:defRPr/>
            </a:pPr>
            <a:r>
              <a:rPr lang="zh-TW" altLang="en-US" sz="8000" kern="0" dirty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rPr>
              <a:t>陳柏元</a:t>
            </a:r>
            <a:br>
              <a:rPr lang="zh-TW" altLang="en-US" sz="8000" kern="0" dirty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rPr>
            </a:br>
            <a:endParaRPr lang="zh-TW" altLang="en-US" sz="8000" kern="0" dirty="0">
              <a:solidFill>
                <a:schemeClr val="dk1"/>
              </a:solidFill>
              <a:latin typeface="標楷體" pitchFamily="65" charset="-120"/>
              <a:ea typeface="標楷體" pitchFamily="65" charset="-120"/>
              <a:cs typeface="Arial"/>
              <a:sym typeface="Arial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1"/>
          <a:stretch/>
        </p:blipFill>
        <p:spPr bwMode="auto">
          <a:xfrm>
            <a:off x="4571989" y="1928594"/>
            <a:ext cx="4000528" cy="4553229"/>
          </a:xfrm>
          <a:prstGeom prst="rect">
            <a:avLst/>
          </a:prstGeom>
          <a:noFill/>
        </p:spPr>
      </p:pic>
      <p:sp>
        <p:nvSpPr>
          <p:cNvPr id="24" name="標題 8"/>
          <p:cNvSpPr txBox="1">
            <a:spLocks/>
          </p:cNvSpPr>
          <p:nvPr/>
        </p:nvSpPr>
        <p:spPr>
          <a:xfrm>
            <a:off x="0" y="3047997"/>
            <a:ext cx="121920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/>
          <a:p>
            <a:pPr defTabSz="1219170">
              <a:buClr>
                <a:schemeClr val="dk1"/>
              </a:buClr>
              <a:buSzPct val="100000"/>
              <a:defRPr/>
            </a:pPr>
            <a:r>
              <a:rPr lang="zh-TW" altLang="en-US" sz="4267" kern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掌聲                                                     鼓勵鼓勵</a:t>
            </a:r>
          </a:p>
        </p:txBody>
      </p:sp>
      <p:pic>
        <p:nvPicPr>
          <p:cNvPr id="25" name="內容版面配置區 11">
            <a:extLst>
              <a:ext uri="{FF2B5EF4-FFF2-40B4-BE49-F238E27FC236}">
                <a16:creationId xmlns:a16="http://schemas.microsoft.com/office/drawing/2014/main" id="{4897670B-89C9-4899-91A5-1E819C8F53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32" b="89385" l="26954" r="69693">
                        <a14:foregroundMark x1="54792" y1="13810" x2="54479" y2="10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1" t="-1503" r="24965" b="683"/>
          <a:stretch/>
        </p:blipFill>
        <p:spPr>
          <a:xfrm>
            <a:off x="4826322" y="1971348"/>
            <a:ext cx="2592729" cy="2905234"/>
          </a:xfrm>
          <a:prstGeom prst="rect">
            <a:avLst/>
          </a:prstGeom>
        </p:spPr>
      </p:pic>
    </p:spTree>
  </p:cSld>
  <p:clrMapOvr>
    <a:masterClrMapping/>
  </p:clrMapOvr>
  <p:transition advClick="0" advTm="11000">
    <p:newsflash/>
    <p:sndAc>
      <p:stSnd>
        <p:snd r:embed="rId5" name="金馬獎頒獎音樂 - 金馬奔騰 [HD]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999000" y="999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3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616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>
                <p:cTn id="1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29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7" grpId="0" animBg="1"/>
      <p:bldP spid="7" grpId="1" animBg="1"/>
      <p:bldP spid="7" grpId="2" animBg="1"/>
      <p:bldP spid="19" grpId="0"/>
      <p:bldP spid="19" grpId="1"/>
      <p:bldP spid="20" grpId="0" build="allAtOnce"/>
      <p:bldP spid="20" grpId="1" build="allAtOnce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C:\Users\PC\Desktop\童軍報告\FB_IMG_149745119676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22" y="-46371"/>
            <a:ext cx="8122788" cy="6904371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 rot="20604186">
            <a:off x="4044639" y="-143875"/>
            <a:ext cx="5143536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867" b="1" dirty="0">
                <a:solidFill>
                  <a:srgbClr val="FF9900"/>
                </a:solidFill>
                <a:latin typeface="微軟正黑體" pitchFamily="34" charset="-120"/>
                <a:ea typeface="微軟正黑體" pitchFamily="34" charset="-120"/>
              </a:rPr>
              <a:t>報告</a:t>
            </a:r>
          </a:p>
        </p:txBody>
      </p:sp>
      <p:sp>
        <p:nvSpPr>
          <p:cNvPr id="6" name="矩形 5"/>
          <p:cNvSpPr/>
          <p:nvPr/>
        </p:nvSpPr>
        <p:spPr>
          <a:xfrm rot="20581779">
            <a:off x="4928878" y="979053"/>
            <a:ext cx="1688283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867" b="1" dirty="0">
                <a:solidFill>
                  <a:srgbClr val="FF9900"/>
                </a:solidFill>
                <a:latin typeface="微軟正黑體" pitchFamily="34" charset="-120"/>
                <a:ea typeface="微軟正黑體" pitchFamily="34" charset="-120"/>
              </a:rPr>
              <a:t>結束</a:t>
            </a: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74</Words>
  <Application>Microsoft Office PowerPoint</Application>
  <PresentationFormat>寬螢幕</PresentationFormat>
  <Paragraphs>27</Paragraphs>
  <Slides>6</Slides>
  <Notes>3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6" baseType="lpstr">
      <vt:lpstr>微軟正黑體</vt:lpstr>
      <vt:lpstr>新細明體</vt:lpstr>
      <vt:lpstr>標楷體</vt:lpstr>
      <vt:lpstr>Agency FB</vt:lpstr>
      <vt:lpstr>Aharoni</vt:lpstr>
      <vt:lpstr>Arial</vt:lpstr>
      <vt:lpstr>Calibri</vt:lpstr>
      <vt:lpstr>Calibri Light</vt:lpstr>
      <vt:lpstr>Verdana</vt:lpstr>
      <vt:lpstr>Office 佈景主題</vt:lpstr>
      <vt:lpstr>PowerPoint 簡報</vt:lpstr>
      <vt:lpstr>軟體設計</vt:lpstr>
      <vt:lpstr>PowerPoint 簡報</vt:lpstr>
      <vt:lpstr>PowerPoint 簡報</vt:lpstr>
      <vt:lpstr>非常囂張的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ornging H</dc:creator>
  <cp:lastModifiedBy>ornging H</cp:lastModifiedBy>
  <cp:revision>2</cp:revision>
  <dcterms:created xsi:type="dcterms:W3CDTF">2020-07-01T04:41:15Z</dcterms:created>
  <dcterms:modified xsi:type="dcterms:W3CDTF">2020-07-01T04:48:52Z</dcterms:modified>
</cp:coreProperties>
</file>